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4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5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4308" r:id="rId1"/>
    <p:sldMasterId id="2147484365" r:id="rId2"/>
    <p:sldMasterId id="2147484430" r:id="rId3"/>
    <p:sldMasterId id="2147484457" r:id="rId4"/>
    <p:sldMasterId id="2147484465" r:id="rId5"/>
    <p:sldMasterId id="2147484524" r:id="rId6"/>
  </p:sldMasterIdLst>
  <p:notesMasterIdLst>
    <p:notesMasterId r:id="rId17"/>
  </p:notesMasterIdLst>
  <p:sldIdLst>
    <p:sldId id="1143" r:id="rId7"/>
    <p:sldId id="1153" r:id="rId8"/>
    <p:sldId id="1146" r:id="rId9"/>
    <p:sldId id="1144" r:id="rId10"/>
    <p:sldId id="1145" r:id="rId11"/>
    <p:sldId id="1147" r:id="rId12"/>
    <p:sldId id="1148" r:id="rId13"/>
    <p:sldId id="1149" r:id="rId14"/>
    <p:sldId id="1150" r:id="rId15"/>
    <p:sldId id="1151" r:id="rId16"/>
  </p:sldIdLst>
  <p:sldSz cx="9906000" cy="6858000" type="A4"/>
  <p:notesSz cx="7102475" cy="10233025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7EE"/>
    <a:srgbClr val="DAE3F3"/>
    <a:srgbClr val="9DC3E6"/>
    <a:srgbClr val="E2F0D9"/>
    <a:srgbClr val="F8CBAD"/>
    <a:srgbClr val="ED7D31"/>
    <a:srgbClr val="FFF2CC"/>
    <a:srgbClr val="FF0000"/>
    <a:srgbClr val="FFFF99"/>
    <a:srgbClr val="4087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91" autoAdjust="0"/>
    <p:restoredTop sz="93804" autoAdjust="0"/>
  </p:normalViewPr>
  <p:slideViewPr>
    <p:cSldViewPr>
      <p:cViewPr varScale="1">
        <p:scale>
          <a:sx n="105" d="100"/>
          <a:sy n="105" d="100"/>
        </p:scale>
        <p:origin x="1728" y="9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951" cy="511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360" tIns="36179" rIns="72360" bIns="36179" numCol="1" anchor="t" anchorCtr="0" compatLnSpc="1">
            <a:prstTxWarp prst="textNoShape">
              <a:avLst/>
            </a:prstTxWarp>
          </a:bodyPr>
          <a:lstStyle>
            <a:lvl1pPr defTabSz="722830" eaLnBrk="1" hangingPunct="1">
              <a:defRPr sz="9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937" y="0"/>
            <a:ext cx="3077951" cy="511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360" tIns="36179" rIns="72360" bIns="36179" numCol="1" anchor="t" anchorCtr="0" compatLnSpc="1">
            <a:prstTxWarp prst="textNoShape">
              <a:avLst/>
            </a:prstTxWarp>
          </a:bodyPr>
          <a:lstStyle>
            <a:lvl1pPr algn="r" defTabSz="722830" eaLnBrk="1" hangingPunct="1">
              <a:defRPr sz="9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9463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0171"/>
            <a:ext cx="5682615" cy="4604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360" tIns="36179" rIns="72360" bIns="361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342"/>
            <a:ext cx="3077951" cy="511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360" tIns="36179" rIns="72360" bIns="36179" numCol="1" anchor="b" anchorCtr="0" compatLnSpc="1">
            <a:prstTxWarp prst="textNoShape">
              <a:avLst/>
            </a:prstTxWarp>
          </a:bodyPr>
          <a:lstStyle>
            <a:lvl1pPr defTabSz="722830" eaLnBrk="1" hangingPunct="1">
              <a:defRPr sz="9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937" y="9720342"/>
            <a:ext cx="3077951" cy="511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360" tIns="36179" rIns="72360" bIns="36179" numCol="1" anchor="b" anchorCtr="0" compatLnSpc="1">
            <a:prstTxWarp prst="textNoShape">
              <a:avLst/>
            </a:prstTxWarp>
          </a:bodyPr>
          <a:lstStyle>
            <a:lvl1pPr algn="r" defTabSz="722542" eaLnBrk="1" hangingPunct="1">
              <a:defRPr sz="900"/>
            </a:lvl1pPr>
          </a:lstStyle>
          <a:p>
            <a:pPr>
              <a:defRPr/>
            </a:pPr>
            <a:fld id="{3E2120C6-57BC-44F1-9AB8-D66E69905B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57593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Relationship Id="rId6" Type="http://schemas.openxmlformats.org/officeDocument/2006/relationships/image" Target="../media/image5.png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4530"/>
            <a:ext cx="7429500" cy="2387600"/>
          </a:xfrm>
        </p:spPr>
        <p:txBody>
          <a:bodyPr anchor="b">
            <a:normAutofit/>
          </a:bodyPr>
          <a:lstStyle>
            <a:lvl1pPr algn="ctr">
              <a:defRPr sz="487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9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1475" indent="0" algn="ctr">
              <a:buNone/>
              <a:defRPr sz="2275"/>
            </a:lvl2pPr>
            <a:lvl3pPr marL="742950" indent="0" algn="ctr">
              <a:buNone/>
              <a:defRPr sz="1950"/>
            </a:lvl3pPr>
            <a:lvl4pPr marL="1114425" indent="0" algn="ctr">
              <a:buNone/>
              <a:defRPr sz="1625"/>
            </a:lvl4pPr>
            <a:lvl5pPr marL="1485900" indent="0" algn="ctr">
              <a:buNone/>
              <a:defRPr sz="1625"/>
            </a:lvl5pPr>
            <a:lvl6pPr marL="1857375" indent="0" algn="ctr">
              <a:buNone/>
              <a:defRPr sz="1625"/>
            </a:lvl6pPr>
            <a:lvl7pPr marL="2228850" indent="0" algn="ctr">
              <a:buNone/>
              <a:defRPr sz="1625"/>
            </a:lvl7pPr>
            <a:lvl8pPr marL="2600325" indent="0" algn="ctr">
              <a:buNone/>
              <a:defRPr sz="1625"/>
            </a:lvl8pPr>
            <a:lvl9pPr marL="2971800" indent="0" algn="ctr">
              <a:buNone/>
              <a:defRPr sz="162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24524-5005-43DA-85F7-D4E2AD64FA0D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3958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14" y="457200"/>
            <a:ext cx="3194685" cy="1600200"/>
          </a:xfrm>
        </p:spPr>
        <p:txBody>
          <a:bodyPr anchor="b">
            <a:normAutofit/>
          </a:bodyPr>
          <a:lstStyle>
            <a:lvl1pPr>
              <a:defRPr sz="2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0050" y="990600"/>
            <a:ext cx="5014913" cy="4876800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14" y="2057400"/>
            <a:ext cx="3194685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300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4F920-417D-4721-AAF6-A83A150E9F3E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6222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B68D-01E8-40B4-8D48-657F544E1B94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627564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1" y="360362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7" y="360363"/>
            <a:ext cx="6284119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B68D-01E8-40B4-8D48-657F544E1B94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29452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6524627"/>
            <a:ext cx="9906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833563" y="3284540"/>
            <a:ext cx="8072437" cy="7302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>
              <a:defRPr/>
            </a:pPr>
            <a:endParaRPr lang="ja-JP" altLang="en-US" sz="1662">
              <a:solidFill>
                <a:srgbClr val="000000"/>
              </a:solidFill>
            </a:endParaRPr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51552"/>
            <a:ext cx="23018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2"/>
          <p:cNvSpPr txBox="1">
            <a:spLocks noChangeArrowheads="1"/>
          </p:cNvSpPr>
          <p:nvPr userDrawn="1"/>
        </p:nvSpPr>
        <p:spPr bwMode="auto">
          <a:xfrm>
            <a:off x="2" y="6524627"/>
            <a:ext cx="3389069" cy="26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>
              <a:defRPr/>
            </a:pPr>
            <a:r>
              <a:rPr lang="en-US" altLang="ja-JP" sz="1108" i="1">
                <a:solidFill>
                  <a:srgbClr val="FFFFFF"/>
                </a:solidFill>
                <a:latin typeface="Times New Roman" panose="02020603050405020304" pitchFamily="18" charset="0"/>
              </a:rPr>
              <a:t>Ministry of Land, Infrastructure, Transport and Tourism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87" y="2133602"/>
            <a:ext cx="8151813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 anchor="t"/>
          <a:lstStyle>
            <a:lvl1pPr>
              <a:defRPr/>
            </a:lvl1pPr>
          </a:lstStyle>
          <a:p>
            <a:pPr>
              <a:defRPr/>
            </a:pPr>
            <a:fld id="{FAD00300-F383-497A-9652-86670631AED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618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5E309-AF95-4E47-995A-6CFDB771D5D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595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2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B1E38-7C2A-46DC-9BE5-3EA111163F4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4580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2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42AF6-8430-440E-A144-10D5E322A09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974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7" y="1535113"/>
            <a:ext cx="437832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7" y="2174875"/>
            <a:ext cx="437832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15C83-DF79-4CED-BA7B-D9BAAC65218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6901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0DFC5-F04D-4042-8F94-B7ABAC197E0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7305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74758-09FD-4828-AB6A-375FD650636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942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4791-B0E7-4AE2-9023-44FB528605B0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39369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138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1C158-4C57-4252-95B2-7E2FA23E1D7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774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AAA78-3D60-4688-996F-281B6CBAF2D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8299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B1045-37B3-46FA-BCE1-E290B843732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588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" y="2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63414-1EDA-436F-AB43-3FC16E021A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4372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7" descr="mlit_top"/>
          <p:cNvPicPr>
            <a:picLocks noChangeAspect="1" noChangeArrowheads="1"/>
          </p:cNvPicPr>
          <p:nvPr userDrawn="1"/>
        </p:nvPicPr>
        <p:blipFill>
          <a:blip r:embed="rId2"/>
          <a:srcRect t="62230"/>
          <a:stretch>
            <a:fillRect/>
          </a:stretch>
        </p:blipFill>
        <p:spPr>
          <a:xfrm>
            <a:off x="0" y="6524628"/>
            <a:ext cx="9906000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033" name="Rectangle 9"/>
          <p:cNvSpPr>
            <a:spLocks noChangeArrowheads="1"/>
          </p:cNvSpPr>
          <p:nvPr userDrawn="1"/>
        </p:nvSpPr>
        <p:spPr>
          <a:xfrm>
            <a:off x="1833300" y="3284541"/>
            <a:ext cx="8072702" cy="73025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pic>
        <p:nvPicPr>
          <p:cNvPr id="1034" name="Picture 11"/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" y="6051553"/>
            <a:ext cx="2301081" cy="473075"/>
          </a:xfrm>
          <a:prstGeom prst="rect">
            <a:avLst/>
          </a:prstGeom>
          <a:noFill/>
          <a:ln>
            <a:noFill/>
          </a:ln>
        </p:spPr>
      </p:pic>
      <p:sp>
        <p:nvSpPr>
          <p:cNvPr id="1035" name="Text Box 12"/>
          <p:cNvSpPr txBox="1">
            <a:spLocks noChangeArrowheads="1"/>
          </p:cNvSpPr>
          <p:nvPr userDrawn="1"/>
        </p:nvSpPr>
        <p:spPr>
          <a:xfrm>
            <a:off x="3" y="6524627"/>
            <a:ext cx="3389069" cy="262829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108" i="1">
                <a:solidFill>
                  <a:schemeClr val="bg1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03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87" y="2133603"/>
            <a:ext cx="8151813" cy="1470025"/>
          </a:xfrm>
          <a:prstGeom prst="rect">
            <a:avLst/>
          </a:prstGeo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103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3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94598" y="6359816"/>
            <a:ext cx="2311400" cy="476250"/>
          </a:xfrm>
          <a:prstGeom prst="rect">
            <a:avLst/>
          </a:prstGeom>
        </p:spPr>
        <p:txBody>
          <a:bodyPr/>
          <a:lstStyle>
            <a:lvl1pPr algn="r">
              <a:defRPr sz="2400"/>
            </a:lvl1pPr>
          </a:lstStyle>
          <a:p>
            <a:pPr>
              <a:defRPr/>
            </a:pPr>
            <a:fld id="{35C1E978-A3B9-4673-8199-379729392307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067124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385381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6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104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49" name="テキスト ボックス 3"/>
          <p:cNvSpPr txBox="1"/>
          <p:nvPr userDrawn="1"/>
        </p:nvSpPr>
        <p:spPr>
          <a:xfrm>
            <a:off x="9015594" y="257743"/>
            <a:ext cx="1092121" cy="248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15" dirty="0">
                <a:latin typeface="Meiryo UI" panose="020B0604030504040204" pitchFamily="50" charset="-128"/>
                <a:ea typeface="Meiryo UI" panose="020B0604030504040204" pitchFamily="50" charset="-128"/>
              </a:rPr>
              <a:t>河川環境課</a:t>
            </a:r>
          </a:p>
        </p:txBody>
      </p:sp>
    </p:spTree>
    <p:extLst>
      <p:ext uri="{BB962C8B-B14F-4D97-AF65-F5344CB8AC3E}">
        <p14:creationId xmlns:p14="http://schemas.microsoft.com/office/powerpoint/2010/main" val="17599826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72328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385381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  <a:prstGeom prst="rect">
            <a:avLst/>
          </a:prstGeo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  <a:prstGeom prst="rect">
            <a:avLst/>
          </a:prstGeo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831041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  <a:prstGeom prst="rect">
            <a:avLst/>
          </a:prstGeo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  <a:prstGeom prst="rect">
            <a:avLst/>
          </a:prstGeo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12310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テキスト ボックス 5"/>
          <p:cNvSpPr txBox="1"/>
          <p:nvPr userDrawn="1"/>
        </p:nvSpPr>
        <p:spPr>
          <a:xfrm>
            <a:off x="8813880" y="260648"/>
            <a:ext cx="1092121" cy="248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15" dirty="0">
                <a:latin typeface="Meiryo UI" panose="020B0604030504040204" pitchFamily="50" charset="-128"/>
                <a:ea typeface="Meiryo UI" panose="020B0604030504040204" pitchFamily="50" charset="-128"/>
              </a:rPr>
              <a:t>河川環境課</a:t>
            </a:r>
          </a:p>
        </p:txBody>
      </p:sp>
    </p:spTree>
    <p:extLst>
      <p:ext uri="{BB962C8B-B14F-4D97-AF65-F5344CB8AC3E}">
        <p14:creationId xmlns:p14="http://schemas.microsoft.com/office/powerpoint/2010/main" val="774130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8" y="1712423"/>
            <a:ext cx="8543925" cy="2851208"/>
          </a:xfrm>
        </p:spPr>
        <p:txBody>
          <a:bodyPr anchor="b">
            <a:normAutofit/>
          </a:bodyPr>
          <a:lstStyle>
            <a:lvl1pPr>
              <a:defRPr sz="4875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8" y="4552634"/>
            <a:ext cx="8543925" cy="1500187"/>
          </a:xfrm>
        </p:spPr>
        <p:txBody>
          <a:bodyPr anchor="t">
            <a:normAutofit/>
          </a:bodyPr>
          <a:lstStyle>
            <a:lvl1pPr marL="0" indent="0">
              <a:buNone/>
              <a:defRPr sz="19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672A-D95E-49AA-9A05-5FDBDB94C58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37121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617875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4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  <a:prstGeom prst="rect">
            <a:avLst/>
          </a:prstGeo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5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56034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80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081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2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3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119410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385381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86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82610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3"/>
            <a:ext cx="2352675" cy="612616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91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3"/>
            <a:ext cx="6892925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2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3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31201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907892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86406" y="1886650"/>
            <a:ext cx="9651883" cy="409339"/>
          </a:xfrm>
          <a:prstGeom prst="rect">
            <a:avLst/>
          </a:prstGeom>
        </p:spPr>
        <p:txBody>
          <a:bodyPr/>
          <a:lstStyle>
            <a:lvl1pPr>
              <a:defRPr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24AB668-9705-B8D0-56B3-6E0618DE166E}"/>
              </a:ext>
            </a:extLst>
          </p:cNvPr>
          <p:cNvSpPr txBox="1"/>
          <p:nvPr userDrawn="1"/>
        </p:nvSpPr>
        <p:spPr>
          <a:xfrm>
            <a:off x="8695412" y="38100"/>
            <a:ext cx="1210588" cy="324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</a:rPr>
              <a:t>網走川水系</a:t>
            </a: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FD092828-2562-1862-F2FD-AA3660132F7F}"/>
              </a:ext>
            </a:extLst>
          </p:cNvPr>
          <p:cNvSpPr txBox="1">
            <a:spLocks/>
          </p:cNvSpPr>
          <p:nvPr userDrawn="1"/>
        </p:nvSpPr>
        <p:spPr>
          <a:xfrm>
            <a:off x="0" y="1438"/>
            <a:ext cx="9906000" cy="385200"/>
          </a:xfrm>
          <a:prstGeom prst="rect">
            <a:avLst/>
          </a:prstGeom>
          <a:solidFill>
            <a:srgbClr val="000099"/>
          </a:solidFill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400" kern="1200">
                <a:solidFill>
                  <a:schemeClr val="bg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defRPr>
            </a:lvl1pPr>
          </a:lstStyle>
          <a:p>
            <a:pPr>
              <a:lnSpc>
                <a:spcPts val="2500"/>
              </a:lnSpc>
            </a:pPr>
            <a:endParaRPr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3D7FE24-C83B-43FF-1982-160620395C11}"/>
              </a:ext>
            </a:extLst>
          </p:cNvPr>
          <p:cNvSpPr txBox="1"/>
          <p:nvPr userDrawn="1"/>
        </p:nvSpPr>
        <p:spPr>
          <a:xfrm>
            <a:off x="8694000" y="39600"/>
            <a:ext cx="1210588" cy="324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</a:rPr>
              <a:t>網走川水系</a:t>
            </a:r>
          </a:p>
        </p:txBody>
      </p:sp>
    </p:spTree>
    <p:extLst>
      <p:ext uri="{BB962C8B-B14F-4D97-AF65-F5344CB8AC3E}">
        <p14:creationId xmlns:p14="http://schemas.microsoft.com/office/powerpoint/2010/main" val="136188630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77094" y="1617723"/>
            <a:ext cx="8151813" cy="147002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2" name="スライド番号プレースホルダ 5">
            <a:extLst>
              <a:ext uri="{FF2B5EF4-FFF2-40B4-BE49-F238E27FC236}">
                <a16:creationId xmlns:a16="http://schemas.microsoft.com/office/drawing/2014/main" id="{F7E6ABAB-C992-B6E0-55B5-602CF3CCC0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38000" y="6581001"/>
            <a:ext cx="468000" cy="276999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algn="ctr">
              <a:defRPr sz="1800" b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</a:lstStyle>
          <a:p>
            <a:fld id="{51A8CA90-1390-465B-88C4-54503AC152C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08699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2889000"/>
            <a:ext cx="9906000" cy="1080000"/>
          </a:xfrm>
          <a:prstGeom prst="rect">
            <a:avLst/>
          </a:prstGeom>
          <a:solidFill>
            <a:srgbClr val="000099"/>
          </a:solidFill>
          <a:ln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スライド番号プレースホルダ 5">
            <a:extLst>
              <a:ext uri="{FF2B5EF4-FFF2-40B4-BE49-F238E27FC236}">
                <a16:creationId xmlns:a16="http://schemas.microsoft.com/office/drawing/2014/main" id="{AEEF4F7E-3A72-0E5E-0B0F-B28B47FE02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38000" y="6611779"/>
            <a:ext cx="468000" cy="246221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algn="ctr">
              <a:defRPr sz="1600" b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</a:lstStyle>
          <a:p>
            <a:fld id="{51A8CA90-1390-465B-88C4-54503AC152C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171205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>
            <a:extLst>
              <a:ext uri="{FF2B5EF4-FFF2-40B4-BE49-F238E27FC236}">
                <a16:creationId xmlns:a16="http://schemas.microsoft.com/office/drawing/2014/main" id="{6290F32C-B10C-1692-16D4-B799CFC0572E}"/>
              </a:ext>
            </a:extLst>
          </p:cNvPr>
          <p:cNvSpPr txBox="1">
            <a:spLocks/>
          </p:cNvSpPr>
          <p:nvPr userDrawn="1"/>
        </p:nvSpPr>
        <p:spPr>
          <a:xfrm>
            <a:off x="0" y="1438"/>
            <a:ext cx="9906000" cy="385200"/>
          </a:xfrm>
          <a:prstGeom prst="rect">
            <a:avLst/>
          </a:prstGeom>
          <a:solidFill>
            <a:srgbClr val="000099"/>
          </a:solidFill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400" kern="1200">
                <a:solidFill>
                  <a:schemeClr val="bg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defRPr>
            </a:lvl1pPr>
          </a:lstStyle>
          <a:p>
            <a:pPr>
              <a:lnSpc>
                <a:spcPts val="2500"/>
              </a:lnSpc>
            </a:pPr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438000" y="6642556"/>
            <a:ext cx="468000" cy="215444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algn="ctr">
              <a:defRPr sz="1400" b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</a:lstStyle>
          <a:p>
            <a:fld id="{51A8CA90-1390-465B-88C4-54503AC152C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E909197-27B6-602F-2965-83354DE36C1F}"/>
              </a:ext>
            </a:extLst>
          </p:cNvPr>
          <p:cNvSpPr txBox="1"/>
          <p:nvPr userDrawn="1"/>
        </p:nvSpPr>
        <p:spPr>
          <a:xfrm>
            <a:off x="8695412" y="38100"/>
            <a:ext cx="1210588" cy="324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</a:rPr>
              <a:t>網走川水系</a:t>
            </a:r>
          </a:p>
        </p:txBody>
      </p:sp>
    </p:spTree>
    <p:extLst>
      <p:ext uri="{BB962C8B-B14F-4D97-AF65-F5344CB8AC3E}">
        <p14:creationId xmlns:p14="http://schemas.microsoft.com/office/powerpoint/2010/main" val="12153814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8"/>
          <p:cNvGrpSpPr>
            <a:grpSpLocks/>
          </p:cNvGrpSpPr>
          <p:nvPr userDrawn="1"/>
        </p:nvGrpSpPr>
        <p:grpSpPr bwMode="auto"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9" name="Picture 9" descr="mlit_top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t="26801" b="65286"/>
            <a:stretch>
              <a:fillRect/>
            </a:stretch>
          </p:blipFill>
          <p:spPr bwMode="auto">
            <a:xfrm>
              <a:off x="0" y="300"/>
              <a:ext cx="5760" cy="44"/>
            </a:xfrm>
            <a:prstGeom prst="rect">
              <a:avLst/>
            </a:prstGeom>
            <a:noFill/>
          </p:spPr>
        </p:pic>
        <p:grpSp>
          <p:nvGrpSpPr>
            <p:cNvPr id="10" name="Group 17"/>
            <p:cNvGrpSpPr>
              <a:grpSpLocks/>
            </p:cNvGrpSpPr>
            <p:nvPr userDrawn="1"/>
          </p:nvGrpSpPr>
          <p:grpSpPr bwMode="auto"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1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 cstate="print"/>
              <a:srcRect r="66945" b="42805"/>
              <a:stretch>
                <a:fillRect/>
              </a:stretch>
            </p:blipFill>
            <p:spPr bwMode="auto">
              <a:xfrm>
                <a:off x="3856" y="0"/>
                <a:ext cx="1904" cy="318"/>
              </a:xfrm>
              <a:prstGeom prst="rect">
                <a:avLst/>
              </a:prstGeom>
              <a:noFill/>
            </p:spPr>
          </p:pic>
          <p:pic>
            <p:nvPicPr>
              <p:cNvPr id="12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 cstate="print"/>
              <a:srcRect l="50000" b="42805"/>
              <a:stretch>
                <a:fillRect/>
              </a:stretch>
            </p:blipFill>
            <p:spPr bwMode="auto">
              <a:xfrm>
                <a:off x="1043" y="0"/>
                <a:ext cx="2880" cy="318"/>
              </a:xfrm>
              <a:prstGeom prst="rect">
                <a:avLst/>
              </a:prstGeom>
              <a:noFill/>
            </p:spPr>
          </p:pic>
          <p:pic>
            <p:nvPicPr>
              <p:cNvPr id="13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 cstate="print"/>
              <a:srcRect l="68906" b="42805"/>
              <a:stretch>
                <a:fillRect/>
              </a:stretch>
            </p:blipFill>
            <p:spPr bwMode="auto">
              <a:xfrm>
                <a:off x="0" y="0"/>
                <a:ext cx="1791" cy="318"/>
              </a:xfrm>
              <a:prstGeom prst="rect">
                <a:avLst/>
              </a:prstGeom>
              <a:noFill/>
            </p:spPr>
          </p:pic>
        </p:grpSp>
      </p:grpSp>
      <p:pic>
        <p:nvPicPr>
          <p:cNvPr id="14" name="Picture 14"/>
          <p:cNvPicPr>
            <a:picLocks noChangeAspect="1" noChangeArrowheads="1"/>
          </p:cNvPicPr>
          <p:nvPr userDrawn="1"/>
        </p:nvPicPr>
        <p:blipFill>
          <a:blip r:embed="rId5" cstate="print"/>
          <a:srcRect t="3670"/>
          <a:stretch>
            <a:fillRect/>
          </a:stretch>
        </p:blipFill>
        <p:spPr bwMode="auto">
          <a:xfrm>
            <a:off x="8225765" y="1"/>
            <a:ext cx="1680236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4600" y="6569968"/>
            <a:ext cx="2311400" cy="288032"/>
          </a:xfrm>
        </p:spPr>
        <p:txBody>
          <a:bodyPr/>
          <a:lstStyle>
            <a:lvl1pPr>
              <a:defRPr sz="140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ＭＳ ゴシック" pitchFamily="49" charset="-128"/>
                <a:ea typeface="ＭＳ ゴシック" pitchFamily="49" charset="-128"/>
              </a:defRPr>
            </a:lvl1pPr>
          </a:lstStyle>
          <a:p>
            <a:fld id="{A44840E8-4513-4DBE-B7E2-24E123F93158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  <p:pic>
        <p:nvPicPr>
          <p:cNvPr id="16" name="図 15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91015" y="0"/>
            <a:ext cx="1455397" cy="34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11867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31424" y="-53356"/>
            <a:ext cx="9651883" cy="396000"/>
          </a:xfrm>
        </p:spPr>
        <p:txBody>
          <a:bodyPr/>
          <a:lstStyle>
            <a:lvl1pPr>
              <a:defRPr sz="240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334919" y="6581001"/>
            <a:ext cx="571081" cy="276999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algn="ctr">
              <a:defRPr sz="1800" b="0">
                <a:solidFill>
                  <a:schemeClr val="tx1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fld id="{51A8CA90-1390-465B-88C4-54503AC152C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44902A7-FFD7-7137-B19D-34BFC6F28B36}"/>
              </a:ext>
            </a:extLst>
          </p:cNvPr>
          <p:cNvSpPr txBox="1"/>
          <p:nvPr userDrawn="1"/>
        </p:nvSpPr>
        <p:spPr>
          <a:xfrm>
            <a:off x="8695412" y="38100"/>
            <a:ext cx="1210588" cy="324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</a:rPr>
              <a:t>網走川水系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73E5DD0-866E-4AFA-8264-2F82B9143FC6}"/>
              </a:ext>
            </a:extLst>
          </p:cNvPr>
          <p:cNvSpPr txBox="1"/>
          <p:nvPr userDrawn="1"/>
        </p:nvSpPr>
        <p:spPr>
          <a:xfrm>
            <a:off x="8694000" y="39600"/>
            <a:ext cx="1210588" cy="324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</a:rPr>
              <a:t>網走川水系</a:t>
            </a:r>
          </a:p>
        </p:txBody>
      </p:sp>
    </p:spTree>
    <p:extLst>
      <p:ext uri="{BB962C8B-B14F-4D97-AF65-F5344CB8AC3E}">
        <p14:creationId xmlns:p14="http://schemas.microsoft.com/office/powerpoint/2010/main" val="331240137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438000" y="6642556"/>
            <a:ext cx="468000" cy="215444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algn="ctr">
              <a:defRPr sz="1400" b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7C1B7FC-DFB6-42CD-88CE-6119AC0CD091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F7BEDC3B-9090-E241-BBE9-9B0572F5C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38"/>
            <a:ext cx="9906000" cy="432000"/>
          </a:xfrm>
          <a:prstGeom prst="rect">
            <a:avLst/>
          </a:prstGeom>
          <a:solidFill>
            <a:srgbClr val="000099"/>
          </a:solidFill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DC6901B-0C5A-F12F-466F-05034326CDCC}"/>
              </a:ext>
            </a:extLst>
          </p:cNvPr>
          <p:cNvSpPr txBox="1"/>
          <p:nvPr userDrawn="1"/>
        </p:nvSpPr>
        <p:spPr>
          <a:xfrm>
            <a:off x="8695412" y="38100"/>
            <a:ext cx="1210588" cy="324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</a:rPr>
              <a:t>網走川水系</a:t>
            </a:r>
          </a:p>
        </p:txBody>
      </p:sp>
    </p:spTree>
    <p:extLst>
      <p:ext uri="{BB962C8B-B14F-4D97-AF65-F5344CB8AC3E}">
        <p14:creationId xmlns:p14="http://schemas.microsoft.com/office/powerpoint/2010/main" val="2130660145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334925" y="467092"/>
            <a:ext cx="571081" cy="216000"/>
          </a:xfrm>
          <a:prstGeom prst="rect">
            <a:avLst/>
          </a:prstGeom>
          <a:solidFill>
            <a:srgbClr val="0099FF"/>
          </a:solidFill>
        </p:spPr>
        <p:txBody>
          <a:bodyPr/>
          <a:lstStyle>
            <a:lvl1pPr algn="ctr">
              <a:defRPr sz="1762" b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defRPr>
            </a:lvl1pPr>
          </a:lstStyle>
          <a:p>
            <a:fld id="{51A8CA90-1390-465B-88C4-54503AC152C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8565096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85" y="126864"/>
            <a:ext cx="8647836" cy="409339"/>
          </a:xfrm>
        </p:spPr>
        <p:txBody>
          <a:bodyPr/>
          <a:lstStyle>
            <a:lvl1pPr>
              <a:defRPr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334925" y="467092"/>
            <a:ext cx="571081" cy="216000"/>
          </a:xfrm>
          <a:prstGeom prst="rect">
            <a:avLst/>
          </a:prstGeom>
          <a:solidFill>
            <a:srgbClr val="0099FF"/>
          </a:solidFill>
        </p:spPr>
        <p:txBody>
          <a:bodyPr/>
          <a:lstStyle>
            <a:lvl1pPr algn="ctr">
              <a:defRPr sz="1762" b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defRPr>
            </a:lvl1pPr>
          </a:lstStyle>
          <a:p>
            <a:fld id="{51A8CA90-1390-465B-88C4-54503AC152C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3450922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85" y="137862"/>
            <a:ext cx="8510676" cy="396000"/>
          </a:xfrm>
        </p:spPr>
        <p:txBody>
          <a:bodyPr/>
          <a:lstStyle>
            <a:lvl1pPr>
              <a:defRPr sz="2349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334925" y="6581001"/>
            <a:ext cx="571081" cy="276999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algn="ctr">
              <a:defRPr sz="1762" b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fld id="{51A8CA90-1390-465B-88C4-54503AC152C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60550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77097" y="1617726"/>
            <a:ext cx="8151813" cy="1470025"/>
          </a:xfrm>
        </p:spPr>
        <p:txBody>
          <a:bodyPr/>
          <a:lstStyle>
            <a:lvl1pPr algn="ctr">
              <a:defRPr sz="3916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3001590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334925" y="6581001"/>
            <a:ext cx="571081" cy="276999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algn="ctr">
              <a:defRPr sz="1762" b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fld id="{51A8CA90-1390-465B-88C4-54503AC152C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4" name="正方形/長方形 3"/>
          <p:cNvSpPr/>
          <p:nvPr userDrawn="1"/>
        </p:nvSpPr>
        <p:spPr>
          <a:xfrm>
            <a:off x="0" y="2889000"/>
            <a:ext cx="9906000" cy="1080000"/>
          </a:xfrm>
          <a:prstGeom prst="rect">
            <a:avLst/>
          </a:prstGeom>
          <a:solidFill>
            <a:srgbClr val="000099"/>
          </a:solidFill>
          <a:ln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1762"/>
          </a:p>
        </p:txBody>
      </p:sp>
    </p:spTree>
    <p:extLst>
      <p:ext uri="{BB962C8B-B14F-4D97-AF65-F5344CB8AC3E}">
        <p14:creationId xmlns:p14="http://schemas.microsoft.com/office/powerpoint/2010/main" val="2985263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10042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" y="3"/>
            <a:ext cx="8359138" cy="476250"/>
          </a:xfrm>
        </p:spPr>
        <p:txBody>
          <a:bodyPr/>
          <a:lstStyle>
            <a:lvl1pPr>
              <a:defRPr>
                <a:latin typeface="HGS創英角ｺﾞｼｯｸUB" panose="020B0900000000000000" pitchFamily="50" charset="-128"/>
                <a:ea typeface="HGS創英角ｺﾞｼｯｸUB" panose="020B0900000000000000" pitchFamily="50" charset="-128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66944" y="6536380"/>
            <a:ext cx="382600" cy="276999"/>
          </a:xfrm>
          <a:prstGeom prst="rect">
            <a:avLst/>
          </a:prstGeom>
          <a:ln/>
        </p:spPr>
        <p:txBody>
          <a:bodyPr wrap="none" lIns="0" tIns="0" rIns="36000" bIns="0">
            <a:spAutoFit/>
          </a:bodyPr>
          <a:lstStyle>
            <a:lvl1pPr algn="ctr"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defTabSz="894912">
              <a:defRPr/>
            </a:pPr>
            <a:fld id="{1605389D-1ABF-4351-8C3E-16885CD30125}" type="slidenum">
              <a:rPr lang="en-US" altLang="ja-JP" smtClean="0">
                <a:solidFill>
                  <a:prstClr val="black"/>
                </a:solidFill>
              </a:rPr>
              <a:pPr defTabSz="894912"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81311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36522"/>
            <a:ext cx="8373516" cy="396000"/>
          </a:xfrm>
        </p:spPr>
        <p:txBody>
          <a:bodyPr/>
          <a:lstStyle>
            <a:lvl1pPr>
              <a:defRPr sz="2349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334921" y="6581001"/>
            <a:ext cx="571081" cy="276999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algn="ctr">
              <a:defRPr sz="1762" b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fld id="{51A8CA90-1390-465B-88C4-54503AC152C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485101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6666" y="1828801"/>
            <a:ext cx="421005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8801"/>
            <a:ext cx="421005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C749A-E834-4C45-A687-698A9C496B6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3167028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7EB3EE2-0CFC-44B4-830D-C84BA4702A68}"/>
              </a:ext>
            </a:extLst>
          </p:cNvPr>
          <p:cNvSpPr txBox="1"/>
          <p:nvPr userDrawn="1"/>
        </p:nvSpPr>
        <p:spPr>
          <a:xfrm>
            <a:off x="8129067" y="5332070"/>
            <a:ext cx="1448732" cy="221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820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F7BEDC3B-9090-E241-BBE9-9B0572F5C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38"/>
            <a:ext cx="9906000" cy="432000"/>
          </a:xfrm>
          <a:solidFill>
            <a:srgbClr val="000099"/>
          </a:solidFill>
        </p:spPr>
        <p:txBody>
          <a:bodyPr/>
          <a:lstStyle>
            <a:lvl1pPr algn="l">
              <a:defRPr sz="2349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6" name="テキスト プレースホルダ 3">
            <a:extLst>
              <a:ext uri="{FF2B5EF4-FFF2-40B4-BE49-F238E27FC236}">
                <a16:creationId xmlns:a16="http://schemas.microsoft.com/office/drawing/2014/main" id="{E052BE1E-04E8-B47C-7C10-75B4464920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9889" y="537223"/>
            <a:ext cx="9720000" cy="1451618"/>
          </a:xfrm>
          <a:ln>
            <a:solidFill>
              <a:schemeClr val="tx1"/>
            </a:solidFill>
          </a:ln>
        </p:spPr>
        <p:txBody>
          <a:bodyPr/>
          <a:lstStyle>
            <a:lvl1pPr marL="279721" indent="-279721">
              <a:buFont typeface="HGSｺﾞｼｯｸM" panose="020B0600000000000000" pitchFamily="50" charset="-128"/>
              <a:buChar char="○"/>
              <a:defRPr sz="1566"/>
            </a:lvl1pPr>
            <a:lvl2pPr marL="626574" indent="0">
              <a:buNone/>
              <a:defRPr sz="1645"/>
            </a:lvl2pPr>
            <a:lvl3pPr marL="1253149" indent="0">
              <a:buNone/>
              <a:defRPr sz="1370"/>
            </a:lvl3pPr>
            <a:lvl4pPr marL="1879723" indent="0">
              <a:buNone/>
              <a:defRPr sz="1233"/>
            </a:lvl4pPr>
            <a:lvl5pPr marL="2506297" indent="0">
              <a:buNone/>
              <a:defRPr sz="1233"/>
            </a:lvl5pPr>
            <a:lvl6pPr marL="3132872" indent="0">
              <a:buNone/>
              <a:defRPr sz="1233"/>
            </a:lvl6pPr>
            <a:lvl7pPr marL="3759446" indent="0">
              <a:buNone/>
              <a:defRPr sz="1233"/>
            </a:lvl7pPr>
            <a:lvl8pPr marL="4386020" indent="0">
              <a:buNone/>
              <a:defRPr sz="1233"/>
            </a:lvl8pPr>
            <a:lvl9pPr marL="5012594" indent="0">
              <a:buNone/>
              <a:defRPr sz="1233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04008698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87" y="2133601"/>
            <a:ext cx="8151813" cy="1470025"/>
          </a:xfrm>
        </p:spPr>
        <p:txBody>
          <a:bodyPr/>
          <a:lstStyle>
            <a:lvl1pPr>
              <a:defRPr sz="42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fld id="{E891981C-3AC6-4D2D-BA9F-1C5B4367C487}" type="slidenum">
              <a:rPr lang="en-US" altLang="ja-JP"/>
              <a:pPr/>
              <a:t>‹#›</a:t>
            </a:fld>
            <a:endParaRPr lang="en-US" altLang="ja-JP"/>
          </a:p>
        </p:txBody>
      </p:sp>
      <p:pic>
        <p:nvPicPr>
          <p:cNvPr id="3079" name="Picture 7" descr="mlit_top"/>
          <p:cNvPicPr>
            <a:picLocks noChangeAspect="1" noChangeArrowheads="1"/>
          </p:cNvPicPr>
          <p:nvPr userDrawn="1"/>
        </p:nvPicPr>
        <p:blipFill>
          <a:blip r:embed="rId2" cstate="print"/>
          <a:srcRect t="62230"/>
          <a:stretch>
            <a:fillRect/>
          </a:stretch>
        </p:blipFill>
        <p:spPr bwMode="auto">
          <a:xfrm>
            <a:off x="0" y="6524626"/>
            <a:ext cx="9906000" cy="333375"/>
          </a:xfrm>
          <a:prstGeom prst="rect">
            <a:avLst/>
          </a:prstGeom>
          <a:noFill/>
        </p:spPr>
      </p:pic>
      <p:sp>
        <p:nvSpPr>
          <p:cNvPr id="3081" name="Rectangle 9"/>
          <p:cNvSpPr>
            <a:spLocks noChangeArrowheads="1"/>
          </p:cNvSpPr>
          <p:nvPr userDrawn="1"/>
        </p:nvSpPr>
        <p:spPr bwMode="auto">
          <a:xfrm>
            <a:off x="1833299" y="3284539"/>
            <a:ext cx="8072702" cy="73025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5782" tIns="47891" rIns="95782" bIns="47891" anchor="ctr"/>
          <a:lstStyle/>
          <a:p>
            <a:endParaRPr lang="ja-JP" altLang="en-US"/>
          </a:p>
        </p:txBody>
      </p:sp>
      <p:pic>
        <p:nvPicPr>
          <p:cNvPr id="3083" name="Picture 11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6051551"/>
            <a:ext cx="2301081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84" name="Text Box 12"/>
          <p:cNvSpPr txBox="1">
            <a:spLocks noChangeArrowheads="1"/>
          </p:cNvSpPr>
          <p:nvPr userDrawn="1"/>
        </p:nvSpPr>
        <p:spPr bwMode="auto">
          <a:xfrm>
            <a:off x="1" y="6524625"/>
            <a:ext cx="3936254" cy="296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5782" tIns="47891" rIns="95782" bIns="47891">
            <a:spAutoFit/>
          </a:bodyPr>
          <a:lstStyle/>
          <a:p>
            <a:r>
              <a:rPr lang="en-US" altLang="ja-JP" sz="1300" i="1" dirty="0">
                <a:solidFill>
                  <a:schemeClr val="bg1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pic>
        <p:nvPicPr>
          <p:cNvPr id="12" name="Picture 2" descr="qrcode2"/>
          <p:cNvPicPr>
            <a:picLocks noChangeAspect="1" noChangeArrowheads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43247" y="5985092"/>
            <a:ext cx="538763" cy="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テキスト ボックス 12"/>
          <p:cNvSpPr txBox="1"/>
          <p:nvPr userDrawn="1"/>
        </p:nvSpPr>
        <p:spPr>
          <a:xfrm>
            <a:off x="5907314" y="6226618"/>
            <a:ext cx="2694969" cy="253916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50" i="1" dirty="0">
                <a:latin typeface="+mn-ea"/>
                <a:ea typeface="+mn-ea"/>
              </a:rPr>
              <a:t>北海道開発局ホームページへはこちらから。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90C0588A-045D-EC0A-34E8-94E6F650047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041232" y="5504307"/>
            <a:ext cx="2005262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57072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8"/>
          <p:cNvGrpSpPr>
            <a:grpSpLocks/>
          </p:cNvGrpSpPr>
          <p:nvPr userDrawn="1"/>
        </p:nvGrpSpPr>
        <p:grpSpPr bwMode="auto"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9" name="Picture 9" descr="mlit_top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t="26801" b="65286"/>
            <a:stretch>
              <a:fillRect/>
            </a:stretch>
          </p:blipFill>
          <p:spPr bwMode="auto">
            <a:xfrm>
              <a:off x="0" y="300"/>
              <a:ext cx="5760" cy="44"/>
            </a:xfrm>
            <a:prstGeom prst="rect">
              <a:avLst/>
            </a:prstGeom>
            <a:noFill/>
          </p:spPr>
        </p:pic>
        <p:grpSp>
          <p:nvGrpSpPr>
            <p:cNvPr id="10" name="Group 17"/>
            <p:cNvGrpSpPr>
              <a:grpSpLocks/>
            </p:cNvGrpSpPr>
            <p:nvPr userDrawn="1"/>
          </p:nvGrpSpPr>
          <p:grpSpPr bwMode="auto"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1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 cstate="print"/>
              <a:srcRect r="66945" b="42805"/>
              <a:stretch>
                <a:fillRect/>
              </a:stretch>
            </p:blipFill>
            <p:spPr bwMode="auto">
              <a:xfrm>
                <a:off x="3856" y="0"/>
                <a:ext cx="1904" cy="318"/>
              </a:xfrm>
              <a:prstGeom prst="rect">
                <a:avLst/>
              </a:prstGeom>
              <a:noFill/>
            </p:spPr>
          </p:pic>
          <p:pic>
            <p:nvPicPr>
              <p:cNvPr id="12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 cstate="print"/>
              <a:srcRect l="50000" b="42805"/>
              <a:stretch>
                <a:fillRect/>
              </a:stretch>
            </p:blipFill>
            <p:spPr bwMode="auto">
              <a:xfrm>
                <a:off x="1043" y="0"/>
                <a:ext cx="2880" cy="318"/>
              </a:xfrm>
              <a:prstGeom prst="rect">
                <a:avLst/>
              </a:prstGeom>
              <a:noFill/>
            </p:spPr>
          </p:pic>
          <p:pic>
            <p:nvPicPr>
              <p:cNvPr id="13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 cstate="print"/>
              <a:srcRect l="68906" b="42805"/>
              <a:stretch>
                <a:fillRect/>
              </a:stretch>
            </p:blipFill>
            <p:spPr bwMode="auto">
              <a:xfrm>
                <a:off x="0" y="0"/>
                <a:ext cx="1791" cy="318"/>
              </a:xfrm>
              <a:prstGeom prst="rect">
                <a:avLst/>
              </a:prstGeom>
              <a:noFill/>
            </p:spPr>
          </p:pic>
        </p:grpSp>
      </p:grpSp>
      <p:pic>
        <p:nvPicPr>
          <p:cNvPr id="14" name="Picture 14"/>
          <p:cNvPicPr>
            <a:picLocks noChangeAspect="1" noChangeArrowheads="1"/>
          </p:cNvPicPr>
          <p:nvPr userDrawn="1"/>
        </p:nvPicPr>
        <p:blipFill>
          <a:blip r:embed="rId5" cstate="print"/>
          <a:srcRect t="3670"/>
          <a:stretch>
            <a:fillRect/>
          </a:stretch>
        </p:blipFill>
        <p:spPr bwMode="auto">
          <a:xfrm>
            <a:off x="8225765" y="1"/>
            <a:ext cx="1680236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45288" y="6525344"/>
            <a:ext cx="2311400" cy="288032"/>
          </a:xfrm>
        </p:spPr>
        <p:txBody>
          <a:bodyPr/>
          <a:lstStyle>
            <a:lvl1pPr>
              <a:defRPr sz="140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ＭＳ ゴシック" pitchFamily="49" charset="-128"/>
                <a:ea typeface="ＭＳ ゴシック" pitchFamily="49" charset="-128"/>
              </a:defRPr>
            </a:lvl1pPr>
          </a:lstStyle>
          <a:p>
            <a:fld id="{A44840E8-4513-4DBE-B7E2-24E123F93158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58EDB42A-BFDB-8B3D-4C51-077DA822B32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91015" y="0"/>
            <a:ext cx="1455397" cy="34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290340"/>
      </p:ext>
    </p:extLst>
  </p:cSld>
  <p:clrMapOvr>
    <a:masterClrMapping/>
  </p:clrMapOvr>
  <p:hf hdr="0" ft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0283E-3123-4DF5-9ABC-507FED5ED97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6709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665" y="1681851"/>
            <a:ext cx="4189413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6665" y="2507551"/>
            <a:ext cx="4189413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851"/>
            <a:ext cx="421005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7551"/>
            <a:ext cx="421005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5F9-1189-4565-B8D4-2528174EAE76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939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788CE-91A7-4CD2-915B-6E5373261C2F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49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BD74D-E22C-42FA-BB0E-48069B35C709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01930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14" y="457201"/>
            <a:ext cx="3194685" cy="1600197"/>
          </a:xfrm>
        </p:spPr>
        <p:txBody>
          <a:bodyPr anchor="b">
            <a:normAutofit/>
          </a:bodyPr>
          <a:lstStyle>
            <a:lvl1pPr>
              <a:defRPr sz="2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0050" y="990600"/>
            <a:ext cx="5014913" cy="4876800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14" y="2057399"/>
            <a:ext cx="3194685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300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B68D-01E8-40B4-8D48-657F544E1B94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76900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6.jpe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8.pn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7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6.xml"/><Relationship Id="rId10" Type="http://schemas.openxmlformats.org/officeDocument/2006/relationships/theme" Target="../theme/theme5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3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6666" y="365760"/>
            <a:ext cx="8543925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666" y="1828801"/>
            <a:ext cx="8543925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9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9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1741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7B68D-01E8-40B4-8D48-657F544E1B94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4799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9" r:id="rId1"/>
    <p:sldLayoutId id="2147484310" r:id="rId2"/>
    <p:sldLayoutId id="2147484311" r:id="rId3"/>
    <p:sldLayoutId id="2147484312" r:id="rId4"/>
    <p:sldLayoutId id="2147484313" r:id="rId5"/>
    <p:sldLayoutId id="2147484314" r:id="rId6"/>
    <p:sldLayoutId id="2147484315" r:id="rId7"/>
    <p:sldLayoutId id="2147484316" r:id="rId8"/>
    <p:sldLayoutId id="2147484317" r:id="rId9"/>
    <p:sldLayoutId id="2147484318" r:id="rId10"/>
    <p:sldLayoutId id="2147484319" r:id="rId11"/>
    <p:sldLayoutId id="2147484320" r:id="rId12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Wingdings 2" pitchFamily="18" charset="2"/>
        <a:buChar char="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92">
                <a:latin typeface="Arial" charset="0"/>
                <a:ea typeface="ＭＳ Ｐゴシック" pitchFamily="50" charset="-128"/>
              </a:defRPr>
            </a:lvl1pPr>
          </a:lstStyle>
          <a:p>
            <a:pPr algn="l"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92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4600" y="6381750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92"/>
            </a:lvl1pPr>
          </a:lstStyle>
          <a:p>
            <a:pPr>
              <a:defRPr/>
            </a:pPr>
            <a:fld id="{42C0FC1B-152E-49DA-A92F-D6B3E9231863}" type="slidenum">
              <a:rPr lang="en-US" altLang="ja-JP">
                <a:solidFill>
                  <a:srgbClr val="000000"/>
                </a:solidFill>
                <a:latin typeface="Arial" panose="020B0604020202020204" pitchFamily="34" charset="0"/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2" name="Group 18"/>
          <p:cNvGrpSpPr>
            <a:grpSpLocks/>
          </p:cNvGrpSpPr>
          <p:nvPr userDrawn="1"/>
        </p:nvGrpSpPr>
        <p:grpSpPr bwMode="auto"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033" name="Picture 9" descr="mlit_top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801" b="65286"/>
            <a:stretch>
              <a:fillRect/>
            </a:stretch>
          </p:blipFill>
          <p:spPr bwMode="auto"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34" name="Group 17"/>
            <p:cNvGrpSpPr>
              <a:grpSpLocks/>
            </p:cNvGrpSpPr>
            <p:nvPr userDrawn="1"/>
          </p:nvGrpSpPr>
          <p:grpSpPr bwMode="auto"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35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66945" b="42805"/>
              <a:stretch>
                <a:fillRect/>
              </a:stretch>
            </p:blipFill>
            <p:spPr bwMode="auto"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6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000" b="42805"/>
              <a:stretch>
                <a:fillRect/>
              </a:stretch>
            </p:blipFill>
            <p:spPr bwMode="auto"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7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8906" b="42805"/>
              <a:stretch>
                <a:fillRect/>
              </a:stretch>
            </p:blipFill>
            <p:spPr bwMode="auto"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" y="0"/>
            <a:ext cx="760571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2" name="Picture 1251" descr="国土交通省・開発局マーク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1840" y="26988"/>
            <a:ext cx="1481137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1920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66" r:id="rId1"/>
    <p:sldLayoutId id="2147484367" r:id="rId2"/>
    <p:sldLayoutId id="2147484368" r:id="rId3"/>
    <p:sldLayoutId id="2147484369" r:id="rId4"/>
    <p:sldLayoutId id="2147484370" r:id="rId5"/>
    <p:sldLayoutId id="2147484371" r:id="rId6"/>
    <p:sldLayoutId id="2147484372" r:id="rId7"/>
    <p:sldLayoutId id="2147484373" r:id="rId8"/>
    <p:sldLayoutId id="2147484374" r:id="rId9"/>
    <p:sldLayoutId id="2147484375" r:id="rId10"/>
    <p:sldLayoutId id="214748437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0" fontAlgn="base" hangingPunct="0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0" fontAlgn="base" hangingPunct="0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" name="Group 18"/>
          <p:cNvGrpSpPr/>
          <p:nvPr userDrawn="1"/>
        </p:nvGrpSpPr>
        <p:grpSpPr>
          <a:xfrm>
            <a:off x="0" y="24716"/>
            <a:ext cx="9906000" cy="476673"/>
            <a:chOff x="0" y="0"/>
            <a:chExt cx="5760" cy="344"/>
          </a:xfrm>
        </p:grpSpPr>
        <p:pic>
          <p:nvPicPr>
            <p:cNvPr id="1026" name="Picture 9" descr="mlit_top"/>
            <p:cNvPicPr>
              <a:picLocks noChangeAspect="1" noChangeArrowheads="1"/>
            </p:cNvPicPr>
            <p:nvPr userDrawn="1"/>
          </p:nvPicPr>
          <p:blipFill>
            <a:blip r:embed="rId14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27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28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29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6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30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6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1747627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1" r:id="rId1"/>
    <p:sldLayoutId id="2147484432" r:id="rId2"/>
    <p:sldLayoutId id="2147484433" r:id="rId3"/>
    <p:sldLayoutId id="2147484434" r:id="rId4"/>
    <p:sldLayoutId id="2147484435" r:id="rId5"/>
    <p:sldLayoutId id="2147484436" r:id="rId6"/>
    <p:sldLayoutId id="2147484437" r:id="rId7"/>
    <p:sldLayoutId id="2147484438" r:id="rId8"/>
    <p:sldLayoutId id="2147484439" r:id="rId9"/>
    <p:sldLayoutId id="2147484440" r:id="rId10"/>
    <p:sldLayoutId id="2147484441" r:id="rId11"/>
    <p:sldLayoutId id="2147484442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1" fontAlgn="base" hangingPunct="1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5" name="AutoShape 9"/>
          <p:cNvSpPr>
            <a:spLocks noChangeAspect="1" noChangeArrowheads="1" noTextEdit="1"/>
          </p:cNvSpPr>
          <p:nvPr/>
        </p:nvSpPr>
        <p:spPr bwMode="auto">
          <a:xfrm>
            <a:off x="8650288" y="0"/>
            <a:ext cx="12954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3" name="タイトル プレースホルダ 1"/>
          <p:cNvSpPr txBox="1">
            <a:spLocks/>
          </p:cNvSpPr>
          <p:nvPr/>
        </p:nvSpPr>
        <p:spPr>
          <a:xfrm>
            <a:off x="8487782" y="92357"/>
            <a:ext cx="1364428" cy="4093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000" kern="1200">
                <a:solidFill>
                  <a:schemeClr val="bg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defRPr>
            </a:lvl1pPr>
          </a:lstStyle>
          <a:p>
            <a:pPr algn="r"/>
            <a:r>
              <a:rPr lang="ja-JP" altLang="en-US" sz="1600" dirty="0"/>
              <a:t>網走川水系</a:t>
            </a:r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EB2A50A-C1E5-477F-AD12-08236AC193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38000" y="6581001"/>
            <a:ext cx="468000" cy="276999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algn="ctr">
              <a:defRPr sz="1800" b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</a:lstStyle>
          <a:p>
            <a:fld id="{51A8CA90-1390-465B-88C4-54503AC152C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7FBE47F4-49D2-5A07-5C1C-C35501AA9180}"/>
              </a:ext>
            </a:extLst>
          </p:cNvPr>
          <p:cNvSpPr txBox="1">
            <a:spLocks/>
          </p:cNvSpPr>
          <p:nvPr userDrawn="1"/>
        </p:nvSpPr>
        <p:spPr>
          <a:xfrm>
            <a:off x="0" y="1438"/>
            <a:ext cx="9906000" cy="385200"/>
          </a:xfrm>
          <a:prstGeom prst="rect">
            <a:avLst/>
          </a:prstGeom>
          <a:solidFill>
            <a:srgbClr val="000099"/>
          </a:solidFill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400" kern="1200">
                <a:solidFill>
                  <a:schemeClr val="bg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036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58" r:id="rId1"/>
    <p:sldLayoutId id="2147484459" r:id="rId2"/>
    <p:sldLayoutId id="2147484460" r:id="rId3"/>
    <p:sldLayoutId id="2147484461" r:id="rId4"/>
    <p:sldLayoutId id="2147484463" r:id="rId5"/>
    <p:sldLayoutId id="2147484464" r:id="rId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000" kern="1200">
          <a:solidFill>
            <a:schemeClr val="bg1"/>
          </a:solidFill>
          <a:effectLst/>
          <a:latin typeface="ＭＳ ゴシック" panose="020B0609070205080204" pitchFamily="49" charset="-128"/>
          <a:ea typeface="ＭＳ ゴシック" panose="020B0609070205080204" pitchFamily="49" charset="-128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12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4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4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5" name="AutoShape 9"/>
          <p:cNvSpPr>
            <a:spLocks noChangeAspect="1" noChangeArrowheads="1" noTextEdit="1"/>
          </p:cNvSpPr>
          <p:nvPr/>
        </p:nvSpPr>
        <p:spPr bwMode="auto">
          <a:xfrm>
            <a:off x="8650288" y="3"/>
            <a:ext cx="12954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9513" tIns="44756" rIns="89513" bIns="44756" numCol="1" anchor="t" anchorCtr="0" compatLnSpc="1">
            <a:prstTxWarp prst="textNoShape">
              <a:avLst/>
            </a:prstTxWarp>
          </a:bodyPr>
          <a:lstStyle/>
          <a:p>
            <a:endParaRPr lang="ja-JP" altLang="en-US" sz="1762"/>
          </a:p>
        </p:txBody>
      </p:sp>
      <p:sp>
        <p:nvSpPr>
          <p:cNvPr id="6" name="正方形/長方形 5"/>
          <p:cNvSpPr/>
          <p:nvPr userDrawn="1"/>
        </p:nvSpPr>
        <p:spPr>
          <a:xfrm>
            <a:off x="0" y="2036"/>
            <a:ext cx="9906000" cy="540000"/>
          </a:xfrm>
          <a:prstGeom prst="rect">
            <a:avLst/>
          </a:prstGeom>
          <a:solidFill>
            <a:srgbClr val="000099"/>
          </a:solidFill>
          <a:ln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1762"/>
          </a:p>
        </p:txBody>
      </p:sp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8490" y="70032"/>
            <a:ext cx="9651883" cy="4093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13" name="タイトル プレースホルダ 1"/>
          <p:cNvSpPr txBox="1">
            <a:spLocks/>
          </p:cNvSpPr>
          <p:nvPr userDrawn="1"/>
        </p:nvSpPr>
        <p:spPr>
          <a:xfrm>
            <a:off x="8487782" y="35528"/>
            <a:ext cx="1364428" cy="409339"/>
          </a:xfrm>
          <a:prstGeom prst="rect">
            <a:avLst/>
          </a:prstGeom>
        </p:spPr>
        <p:txBody>
          <a:bodyPr vert="horz" lIns="89513" tIns="44756" rIns="89513" bIns="44756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000" kern="1200">
                <a:solidFill>
                  <a:schemeClr val="bg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defRPr>
            </a:lvl1pPr>
          </a:lstStyle>
          <a:p>
            <a:pPr algn="r"/>
            <a:r>
              <a:rPr lang="ja-JP" altLang="en-US" sz="1566" dirty="0"/>
              <a:t>天塩川水系</a:t>
            </a:r>
          </a:p>
        </p:txBody>
      </p:sp>
    </p:spTree>
    <p:extLst>
      <p:ext uri="{BB962C8B-B14F-4D97-AF65-F5344CB8AC3E}">
        <p14:creationId xmlns:p14="http://schemas.microsoft.com/office/powerpoint/2010/main" val="553567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6" r:id="rId1"/>
    <p:sldLayoutId id="2147484467" r:id="rId2"/>
    <p:sldLayoutId id="2147484468" r:id="rId3"/>
    <p:sldLayoutId id="2147484469" r:id="rId4"/>
    <p:sldLayoutId id="2147484470" r:id="rId5"/>
    <p:sldLayoutId id="2147484471" r:id="rId6"/>
    <p:sldLayoutId id="2147484472" r:id="rId7"/>
    <p:sldLayoutId id="2147484473" r:id="rId8"/>
    <p:sldLayoutId id="2147484474" r:id="rId9"/>
  </p:sldLayoutIdLst>
  <p:hf hdr="0" ftr="0" dt="0"/>
  <p:txStyles>
    <p:titleStyle>
      <a:lvl1pPr algn="l" defTabSz="895058" rtl="0" eaLnBrk="1" latinLnBrk="0" hangingPunct="1">
        <a:spcBef>
          <a:spcPct val="0"/>
        </a:spcBef>
        <a:buNone/>
        <a:defRPr kumimoji="1" sz="1958" kern="1200">
          <a:solidFill>
            <a:schemeClr val="bg1"/>
          </a:solidFill>
          <a:effectLst/>
          <a:latin typeface="ＭＳ ゴシック" panose="020B0609070205080204" pitchFamily="49" charset="-128"/>
          <a:ea typeface="ＭＳ ゴシック" panose="020B0609070205080204" pitchFamily="49" charset="-128"/>
          <a:cs typeface="+mj-cs"/>
        </a:defRPr>
      </a:lvl1pPr>
    </p:titleStyle>
    <p:bodyStyle>
      <a:lvl1pPr marL="335646" indent="-335646" algn="l" defTabSz="895058" rtl="0" eaLnBrk="1" latinLnBrk="0" hangingPunct="1">
        <a:spcBef>
          <a:spcPct val="20000"/>
        </a:spcBef>
        <a:buFont typeface="Arial" pitchFamily="34" charset="0"/>
        <a:buChar char="•"/>
        <a:defRPr kumimoji="1" sz="3132" kern="1200">
          <a:solidFill>
            <a:schemeClr val="tx1"/>
          </a:solidFill>
          <a:latin typeface="+mn-lt"/>
          <a:ea typeface="+mn-ea"/>
          <a:cs typeface="+mn-cs"/>
        </a:defRPr>
      </a:lvl1pPr>
      <a:lvl2pPr marL="727235" indent="-279706" algn="l" defTabSz="895058" rtl="0" eaLnBrk="1" latinLnBrk="0" hangingPunct="1">
        <a:spcBef>
          <a:spcPct val="20000"/>
        </a:spcBef>
        <a:buFont typeface="Arial" pitchFamily="34" charset="0"/>
        <a:buChar char="–"/>
        <a:defRPr kumimoji="1" sz="2741" kern="1200">
          <a:solidFill>
            <a:schemeClr val="tx1"/>
          </a:solidFill>
          <a:latin typeface="+mn-lt"/>
          <a:ea typeface="+mn-ea"/>
          <a:cs typeface="+mn-cs"/>
        </a:defRPr>
      </a:lvl2pPr>
      <a:lvl3pPr marL="1118823" indent="-223765" algn="l" defTabSz="895058" rtl="0" eaLnBrk="1" latinLnBrk="0" hangingPunct="1">
        <a:spcBef>
          <a:spcPct val="20000"/>
        </a:spcBef>
        <a:buFont typeface="Arial" pitchFamily="34" charset="0"/>
        <a:buChar char="•"/>
        <a:defRPr kumimoji="1" sz="2349" kern="1200">
          <a:solidFill>
            <a:schemeClr val="tx1"/>
          </a:solidFill>
          <a:latin typeface="+mn-lt"/>
          <a:ea typeface="+mn-ea"/>
          <a:cs typeface="+mn-cs"/>
        </a:defRPr>
      </a:lvl3pPr>
      <a:lvl4pPr marL="1566352" indent="-223765" algn="l" defTabSz="895058" rtl="0" eaLnBrk="1" latinLnBrk="0" hangingPunct="1">
        <a:spcBef>
          <a:spcPct val="20000"/>
        </a:spcBef>
        <a:buFont typeface="Arial" pitchFamily="34" charset="0"/>
        <a:buChar char="–"/>
        <a:defRPr kumimoji="1" sz="1958" kern="1200">
          <a:solidFill>
            <a:schemeClr val="tx1"/>
          </a:solidFill>
          <a:latin typeface="+mn-lt"/>
          <a:ea typeface="+mn-ea"/>
          <a:cs typeface="+mn-cs"/>
        </a:defRPr>
      </a:lvl4pPr>
      <a:lvl5pPr marL="2013881" indent="-223765" algn="l" defTabSz="895058" rtl="0" eaLnBrk="1" latinLnBrk="0" hangingPunct="1">
        <a:spcBef>
          <a:spcPct val="20000"/>
        </a:spcBef>
        <a:buFont typeface="Arial" pitchFamily="34" charset="0"/>
        <a:buChar char="»"/>
        <a:defRPr kumimoji="1" sz="1958" kern="1200">
          <a:solidFill>
            <a:schemeClr val="tx1"/>
          </a:solidFill>
          <a:latin typeface="+mn-lt"/>
          <a:ea typeface="+mn-ea"/>
          <a:cs typeface="+mn-cs"/>
        </a:defRPr>
      </a:lvl5pPr>
      <a:lvl6pPr marL="2461410" indent="-223765" algn="l" defTabSz="895058" rtl="0" eaLnBrk="1" latinLnBrk="0" hangingPunct="1">
        <a:spcBef>
          <a:spcPct val="20000"/>
        </a:spcBef>
        <a:buFont typeface="Arial" pitchFamily="34" charset="0"/>
        <a:buChar char="•"/>
        <a:defRPr kumimoji="1" sz="1958" kern="1200">
          <a:solidFill>
            <a:schemeClr val="tx1"/>
          </a:solidFill>
          <a:latin typeface="+mn-lt"/>
          <a:ea typeface="+mn-ea"/>
          <a:cs typeface="+mn-cs"/>
        </a:defRPr>
      </a:lvl6pPr>
      <a:lvl7pPr marL="2908939" indent="-223765" algn="l" defTabSz="895058" rtl="0" eaLnBrk="1" latinLnBrk="0" hangingPunct="1">
        <a:spcBef>
          <a:spcPct val="20000"/>
        </a:spcBef>
        <a:buFont typeface="Arial" pitchFamily="34" charset="0"/>
        <a:buChar char="•"/>
        <a:defRPr kumimoji="1" sz="1958" kern="1200">
          <a:solidFill>
            <a:schemeClr val="tx1"/>
          </a:solidFill>
          <a:latin typeface="+mn-lt"/>
          <a:ea typeface="+mn-ea"/>
          <a:cs typeface="+mn-cs"/>
        </a:defRPr>
      </a:lvl7pPr>
      <a:lvl8pPr marL="3356469" indent="-223765" algn="l" defTabSz="895058" rtl="0" eaLnBrk="1" latinLnBrk="0" hangingPunct="1">
        <a:spcBef>
          <a:spcPct val="20000"/>
        </a:spcBef>
        <a:buFont typeface="Arial" pitchFamily="34" charset="0"/>
        <a:buChar char="•"/>
        <a:defRPr kumimoji="1" sz="1958" kern="1200">
          <a:solidFill>
            <a:schemeClr val="tx1"/>
          </a:solidFill>
          <a:latin typeface="+mn-lt"/>
          <a:ea typeface="+mn-ea"/>
          <a:cs typeface="+mn-cs"/>
        </a:defRPr>
      </a:lvl8pPr>
      <a:lvl9pPr marL="3803997" indent="-223765" algn="l" defTabSz="895058" rtl="0" eaLnBrk="1" latinLnBrk="0" hangingPunct="1">
        <a:spcBef>
          <a:spcPct val="20000"/>
        </a:spcBef>
        <a:buFont typeface="Arial" pitchFamily="34" charset="0"/>
        <a:buChar char="•"/>
        <a:defRPr kumimoji="1" sz="19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95058" rtl="0" eaLnBrk="1" latinLnBrk="0" hangingPunct="1">
        <a:defRPr kumimoji="1" sz="1762" kern="1200">
          <a:solidFill>
            <a:schemeClr val="tx1"/>
          </a:solidFill>
          <a:latin typeface="+mn-lt"/>
          <a:ea typeface="+mn-ea"/>
          <a:cs typeface="+mn-cs"/>
        </a:defRPr>
      </a:lvl1pPr>
      <a:lvl2pPr marL="447530" algn="l" defTabSz="895058" rtl="0" eaLnBrk="1" latinLnBrk="0" hangingPunct="1">
        <a:defRPr kumimoji="1" sz="1762" kern="1200">
          <a:solidFill>
            <a:schemeClr val="tx1"/>
          </a:solidFill>
          <a:latin typeface="+mn-lt"/>
          <a:ea typeface="+mn-ea"/>
          <a:cs typeface="+mn-cs"/>
        </a:defRPr>
      </a:lvl2pPr>
      <a:lvl3pPr marL="895058" algn="l" defTabSz="895058" rtl="0" eaLnBrk="1" latinLnBrk="0" hangingPunct="1">
        <a:defRPr kumimoji="1" sz="1762" kern="1200">
          <a:solidFill>
            <a:schemeClr val="tx1"/>
          </a:solidFill>
          <a:latin typeface="+mn-lt"/>
          <a:ea typeface="+mn-ea"/>
          <a:cs typeface="+mn-cs"/>
        </a:defRPr>
      </a:lvl3pPr>
      <a:lvl4pPr marL="1342587" algn="l" defTabSz="895058" rtl="0" eaLnBrk="1" latinLnBrk="0" hangingPunct="1">
        <a:defRPr kumimoji="1" sz="1762" kern="1200">
          <a:solidFill>
            <a:schemeClr val="tx1"/>
          </a:solidFill>
          <a:latin typeface="+mn-lt"/>
          <a:ea typeface="+mn-ea"/>
          <a:cs typeface="+mn-cs"/>
        </a:defRPr>
      </a:lvl4pPr>
      <a:lvl5pPr marL="1790116" algn="l" defTabSz="895058" rtl="0" eaLnBrk="1" latinLnBrk="0" hangingPunct="1">
        <a:defRPr kumimoji="1" sz="1762" kern="1200">
          <a:solidFill>
            <a:schemeClr val="tx1"/>
          </a:solidFill>
          <a:latin typeface="+mn-lt"/>
          <a:ea typeface="+mn-ea"/>
          <a:cs typeface="+mn-cs"/>
        </a:defRPr>
      </a:lvl5pPr>
      <a:lvl6pPr marL="2237645" algn="l" defTabSz="895058" rtl="0" eaLnBrk="1" latinLnBrk="0" hangingPunct="1">
        <a:defRPr kumimoji="1" sz="1762" kern="1200">
          <a:solidFill>
            <a:schemeClr val="tx1"/>
          </a:solidFill>
          <a:latin typeface="+mn-lt"/>
          <a:ea typeface="+mn-ea"/>
          <a:cs typeface="+mn-cs"/>
        </a:defRPr>
      </a:lvl6pPr>
      <a:lvl7pPr marL="2685175" algn="l" defTabSz="895058" rtl="0" eaLnBrk="1" latinLnBrk="0" hangingPunct="1">
        <a:defRPr kumimoji="1" sz="1762" kern="1200">
          <a:solidFill>
            <a:schemeClr val="tx1"/>
          </a:solidFill>
          <a:latin typeface="+mn-lt"/>
          <a:ea typeface="+mn-ea"/>
          <a:cs typeface="+mn-cs"/>
        </a:defRPr>
      </a:lvl7pPr>
      <a:lvl8pPr marL="3132704" algn="l" defTabSz="895058" rtl="0" eaLnBrk="1" latinLnBrk="0" hangingPunct="1">
        <a:defRPr kumimoji="1" sz="1762" kern="1200">
          <a:solidFill>
            <a:schemeClr val="tx1"/>
          </a:solidFill>
          <a:latin typeface="+mn-lt"/>
          <a:ea typeface="+mn-ea"/>
          <a:cs typeface="+mn-cs"/>
        </a:defRPr>
      </a:lvl8pPr>
      <a:lvl9pPr marL="3580232" algn="l" defTabSz="895058" rtl="0" eaLnBrk="1" latinLnBrk="0" hangingPunct="1">
        <a:defRPr kumimoji="1" sz="17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</a:lstStyle>
          <a:p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ctr">
              <a:defRPr sz="1500"/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r">
              <a:defRPr sz="1500"/>
            </a:lvl1pPr>
          </a:lstStyle>
          <a:p>
            <a:fld id="{3580F49A-5A38-45B3-8F74-B19EFF2B64BD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" y="0"/>
            <a:ext cx="760491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160660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25" r:id="rId1"/>
    <p:sldLayoutId id="2147484526" r:id="rId2"/>
    <p:sldLayoutId id="2147484527" r:id="rId3"/>
  </p:sldLayoutIdLst>
  <p:txStyles>
    <p:titleStyle>
      <a:lvl1pPr algn="l" rtl="0" fontAlgn="base">
        <a:spcBef>
          <a:spcPct val="0"/>
        </a:spcBef>
        <a:spcAft>
          <a:spcPct val="0"/>
        </a:spcAft>
        <a:defRPr kumimoji="1" sz="2900">
          <a:solidFill>
            <a:srgbClr val="4087C8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29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29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29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29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78908" algn="l" rtl="0" fontAlgn="base">
        <a:spcBef>
          <a:spcPct val="0"/>
        </a:spcBef>
        <a:spcAft>
          <a:spcPct val="0"/>
        </a:spcAft>
        <a:defRPr kumimoji="1" sz="29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57816" algn="l" rtl="0" fontAlgn="base">
        <a:spcBef>
          <a:spcPct val="0"/>
        </a:spcBef>
        <a:spcAft>
          <a:spcPct val="0"/>
        </a:spcAft>
        <a:defRPr kumimoji="1" sz="29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436724" algn="l" rtl="0" fontAlgn="base">
        <a:spcBef>
          <a:spcPct val="0"/>
        </a:spcBef>
        <a:spcAft>
          <a:spcPct val="0"/>
        </a:spcAft>
        <a:defRPr kumimoji="1" sz="29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915631" algn="l" rtl="0" fontAlgn="base">
        <a:spcBef>
          <a:spcPct val="0"/>
        </a:spcBef>
        <a:spcAft>
          <a:spcPct val="0"/>
        </a:spcAft>
        <a:defRPr kumimoji="1" sz="29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59181" indent="-359181" algn="l" rtl="0" fontAlgn="base">
        <a:spcBef>
          <a:spcPct val="20000"/>
        </a:spcBef>
        <a:spcAft>
          <a:spcPct val="0"/>
        </a:spcAft>
        <a:buChar char="•"/>
        <a:defRPr kumimoji="1" sz="3400">
          <a:solidFill>
            <a:schemeClr val="tx1"/>
          </a:solidFill>
          <a:latin typeface="+mn-lt"/>
          <a:ea typeface="+mn-ea"/>
          <a:cs typeface="+mn-cs"/>
        </a:defRPr>
      </a:lvl1pPr>
      <a:lvl2pPr marL="778225" indent="-299317" algn="l" rtl="0" fontAlgn="base">
        <a:spcBef>
          <a:spcPct val="20000"/>
        </a:spcBef>
        <a:spcAft>
          <a:spcPct val="0"/>
        </a:spcAft>
        <a:buChar char="–"/>
        <a:defRPr kumimoji="1" sz="2900">
          <a:solidFill>
            <a:schemeClr val="tx1"/>
          </a:solidFill>
          <a:latin typeface="+mn-lt"/>
          <a:ea typeface="+mn-ea"/>
        </a:defRPr>
      </a:lvl2pPr>
      <a:lvl3pPr marL="1197270" indent="-239454" algn="l" rtl="0" fontAlgn="base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</a:defRPr>
      </a:lvl3pPr>
      <a:lvl4pPr marL="1676177" indent="-239454" algn="l" rtl="0" fontAlgn="base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4pPr>
      <a:lvl5pPr marL="2155085" indent="-239454" algn="l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5pPr>
      <a:lvl6pPr marL="2633993" indent="-239454" algn="l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6pPr>
      <a:lvl7pPr marL="3112901" indent="-239454" algn="l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7pPr>
      <a:lvl8pPr marL="3591809" indent="-239454" algn="l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8pPr>
      <a:lvl9pPr marL="4070717" indent="-239454" algn="l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E1698B-BDE1-8562-D827-9EB08B90F6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4187" y="1988840"/>
            <a:ext cx="8151813" cy="1470025"/>
          </a:xfrm>
        </p:spPr>
        <p:txBody>
          <a:bodyPr/>
          <a:lstStyle/>
          <a:p>
            <a:pPr algn="ctr"/>
            <a:r>
              <a:rPr kumimoji="1" lang="ja-JP" altLang="en-US" sz="3200" dirty="0"/>
              <a:t>（タイトル）</a:t>
            </a:r>
            <a:br>
              <a:rPr kumimoji="1" lang="en-US" altLang="ja-JP" sz="3200" dirty="0"/>
            </a:br>
            <a:r>
              <a:rPr kumimoji="1" lang="ja-JP" altLang="en-US" sz="3200" dirty="0"/>
              <a:t>～（サブタイトル）～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4BE77FC-E5E8-F828-4BBB-0AB6E291AF1C}"/>
              </a:ext>
            </a:extLst>
          </p:cNvPr>
          <p:cNvSpPr txBox="1"/>
          <p:nvPr/>
        </p:nvSpPr>
        <p:spPr bwMode="auto">
          <a:xfrm>
            <a:off x="-87560" y="4797152"/>
            <a:ext cx="9993560" cy="2304256"/>
          </a:xfrm>
          <a:prstGeom prst="rect">
            <a:avLst/>
          </a:prstGeom>
          <a:solidFill>
            <a:schemeClr val="bg1"/>
          </a:solidFill>
          <a:ln w="3175" algn="ctr">
            <a:noFill/>
            <a:miter lim="800000"/>
            <a:headEnd/>
            <a:tailEnd/>
          </a:ln>
          <a:effectLst/>
        </p:spPr>
        <p:txBody>
          <a:bodyPr wrap="square" lIns="90000" tIns="36000" rIns="90000" bIns="36000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5" name="スライド番号プレースホルダー 3">
            <a:extLst>
              <a:ext uri="{FF2B5EF4-FFF2-40B4-BE49-F238E27FC236}">
                <a16:creationId xmlns:a16="http://schemas.microsoft.com/office/drawing/2014/main" id="{8652316D-CE1D-8B87-55B0-9039BC1CAB71}"/>
              </a:ext>
            </a:extLst>
          </p:cNvPr>
          <p:cNvSpPr txBox="1">
            <a:spLocks/>
          </p:cNvSpPr>
          <p:nvPr/>
        </p:nvSpPr>
        <p:spPr>
          <a:xfrm>
            <a:off x="7545288" y="6525344"/>
            <a:ext cx="2311400" cy="288032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78908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57816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436724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915631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394539" algn="l" defTabSz="957816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873447" algn="l" defTabSz="957816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352355" algn="l" defTabSz="957816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831263" algn="l" defTabSz="957816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44840E8-4513-4DBE-B7E2-24E123F93158}" type="slidenum">
              <a:rPr kumimoji="1" lang="en-US" altLang="ja-JP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0</a:t>
            </a:fld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E508FEE3-0354-D9F4-AEBB-C8D0740E652D}"/>
              </a:ext>
            </a:extLst>
          </p:cNvPr>
          <p:cNvSpPr txBox="1">
            <a:spLocks/>
          </p:cNvSpPr>
          <p:nvPr/>
        </p:nvSpPr>
        <p:spPr bwMode="auto">
          <a:xfrm>
            <a:off x="1754187" y="3861048"/>
            <a:ext cx="8151813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kumimoji="1" sz="42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kumimoji="1" sz="29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kumimoji="1" sz="29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kumimoji="1" sz="29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kumimoji="1" sz="29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78908" algn="l" rtl="0" fontAlgn="base">
              <a:spcBef>
                <a:spcPct val="0"/>
              </a:spcBef>
              <a:spcAft>
                <a:spcPct val="0"/>
              </a:spcAft>
              <a:defRPr kumimoji="1" sz="29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57816" algn="l" rtl="0" fontAlgn="base">
              <a:spcBef>
                <a:spcPct val="0"/>
              </a:spcBef>
              <a:spcAft>
                <a:spcPct val="0"/>
              </a:spcAft>
              <a:defRPr kumimoji="1" sz="29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436724" algn="l" rtl="0" fontAlgn="base">
              <a:spcBef>
                <a:spcPct val="0"/>
              </a:spcBef>
              <a:spcAft>
                <a:spcPct val="0"/>
              </a:spcAft>
              <a:defRPr kumimoji="1" sz="29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915631" algn="l" rtl="0" fontAlgn="base">
              <a:spcBef>
                <a:spcPct val="0"/>
              </a:spcBef>
              <a:spcAft>
                <a:spcPct val="0"/>
              </a:spcAft>
              <a:defRPr kumimoji="1" sz="29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algn="ctr" eaLnBrk="1" hangingPunct="1"/>
            <a:r>
              <a:rPr lang="ja-JP" altLang="en-US" sz="3200" kern="0" dirty="0"/>
              <a:t>発表者所属・名前</a:t>
            </a:r>
          </a:p>
        </p:txBody>
      </p:sp>
    </p:spTree>
    <p:extLst>
      <p:ext uri="{BB962C8B-B14F-4D97-AF65-F5344CB8AC3E}">
        <p14:creationId xmlns:p14="http://schemas.microsoft.com/office/powerpoint/2010/main" val="908210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BFE7B6-DD52-D1B1-F877-D52588B7A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その他、</a:t>
            </a:r>
            <a:r>
              <a:rPr kumimoji="1" lang="ja-JP" altLang="en-US" dirty="0"/>
              <a:t>①～⑤を補足するもの③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8F4D6F-044A-C5F9-3DA4-57F0093DD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E0078B5-4A31-3E52-8F65-F3CCF60D7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E75E309-AF95-4E47-995A-6CFDB771D5DD}" type="slidenum">
              <a:rPr kumimoji="1" lang="en-US" altLang="ja-JP" sz="1292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en-US" altLang="ja-JP" sz="1292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3661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9D57B4-0AD5-299A-3F4F-7FEDC0E01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活動の取り組み概要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81B7AA3-74C2-D06D-42CF-BFD5BDE30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75E309-AF95-4E47-995A-6CFDB771D5DD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127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ACEA69-BD6F-6A02-D270-E6843FFA2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E75E309-AF95-4E47-995A-6CFDB771D5DD}" type="slidenum">
              <a:rPr kumimoji="1" lang="en-US" altLang="ja-JP" sz="1292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ja-JP" sz="1292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B0D8436D-3DCE-A97D-A48A-0EC6050C4444}"/>
              </a:ext>
            </a:extLst>
          </p:cNvPr>
          <p:cNvSpPr txBox="1">
            <a:spLocks noGrp="1"/>
          </p:cNvSpPr>
          <p:nvPr>
            <p:ph type="title"/>
          </p:nvPr>
        </p:nvSpPr>
        <p:spPr bwMode="auto">
          <a:xfrm>
            <a:off x="0" y="0"/>
            <a:ext cx="760571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406" tIns="42203" rIns="84406" bIns="42203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78908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57816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436724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915631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394539" algn="l" defTabSz="957816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873447" algn="l" defTabSz="957816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352355" algn="l" defTabSz="957816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831263" algn="l" defTabSz="957816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ja-JP" altLang="en-US" dirty="0">
                <a:solidFill>
                  <a:srgbClr val="4087C8"/>
                </a:solidFill>
                <a:latin typeface="+mj-lt"/>
                <a:ea typeface="+mj-ea"/>
                <a:cs typeface="+mj-cs"/>
              </a:rPr>
              <a:t>①活力ある地域コミュニティの実現</a:t>
            </a:r>
          </a:p>
        </p:txBody>
      </p:sp>
    </p:spTree>
    <p:extLst>
      <p:ext uri="{BB962C8B-B14F-4D97-AF65-F5344CB8AC3E}">
        <p14:creationId xmlns:p14="http://schemas.microsoft.com/office/powerpoint/2010/main" val="3108236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E75E309-AF95-4E47-995A-6CFDB771D5DD}" type="slidenum">
              <a:rPr kumimoji="1" lang="en-US" altLang="ja-JP" sz="1292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ja-JP" sz="1292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タイトル 1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406" tIns="42203" rIns="84406" bIns="42203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78908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57816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436724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915631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394539" algn="l" defTabSz="957816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873447" algn="l" defTabSz="957816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352355" algn="l" defTabSz="957816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831263" algn="l" defTabSz="957816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ja-JP" altLang="en-US" dirty="0">
                <a:solidFill>
                  <a:srgbClr val="4087C8"/>
                </a:solidFill>
                <a:latin typeface="+mj-lt"/>
                <a:ea typeface="+mj-ea"/>
                <a:cs typeface="+mj-cs"/>
              </a:rPr>
              <a:t>②活動に対する地域の主体的関与</a:t>
            </a:r>
          </a:p>
        </p:txBody>
      </p:sp>
    </p:spTree>
    <p:extLst>
      <p:ext uri="{BB962C8B-B14F-4D97-AF65-F5344CB8AC3E}">
        <p14:creationId xmlns:p14="http://schemas.microsoft.com/office/powerpoint/2010/main" val="2482933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900E45A-FEB5-908E-7853-60A0397D5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ACEA69-BD6F-6A02-D270-E6843FFA2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75E309-AF95-4E47-995A-6CFDB771D5DD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B0D8436D-3DCE-A97D-A48A-0EC6050C4444}"/>
              </a:ext>
            </a:extLst>
          </p:cNvPr>
          <p:cNvSpPr txBox="1">
            <a:spLocks noGrp="1"/>
          </p:cNvSpPr>
          <p:nvPr>
            <p:ph type="title"/>
          </p:nvPr>
        </p:nvSpPr>
        <p:spPr bwMode="auto">
          <a:xfrm>
            <a:off x="0" y="0"/>
            <a:ext cx="760571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406" tIns="42203" rIns="84406" bIns="42203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78908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57816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436724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915631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394539" algn="l" defTabSz="957816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873447" algn="l" defTabSz="957816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352355" algn="l" defTabSz="957816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831263" algn="l" defTabSz="957816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ja-JP" altLang="en-US" dirty="0">
                <a:solidFill>
                  <a:srgbClr val="4087C8"/>
                </a:solidFill>
                <a:latin typeface="+mj-lt"/>
                <a:ea typeface="+mj-ea"/>
                <a:cs typeface="+mj-cs"/>
              </a:rPr>
              <a:t>③継続性・持続性</a:t>
            </a:r>
          </a:p>
        </p:txBody>
      </p:sp>
    </p:spTree>
    <p:extLst>
      <p:ext uri="{BB962C8B-B14F-4D97-AF65-F5344CB8AC3E}">
        <p14:creationId xmlns:p14="http://schemas.microsoft.com/office/powerpoint/2010/main" val="3108024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2625B27-5013-149E-CF02-9CCE07808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75E309-AF95-4E47-995A-6CFDB771D5DD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E075B159-43EF-E6FF-8406-779B21E02BEB}"/>
              </a:ext>
            </a:extLst>
          </p:cNvPr>
          <p:cNvSpPr txBox="1">
            <a:spLocks noGrp="1"/>
          </p:cNvSpPr>
          <p:nvPr>
            <p:ph type="title"/>
          </p:nvPr>
        </p:nvSpPr>
        <p:spPr bwMode="auto">
          <a:xfrm>
            <a:off x="0" y="0"/>
            <a:ext cx="760571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406" tIns="42203" rIns="84406" bIns="42203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78908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57816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436724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915631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394539" algn="l" defTabSz="957816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873447" algn="l" defTabSz="957816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352355" algn="l" defTabSz="957816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831263" algn="l" defTabSz="957816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ja-JP" altLang="en-US" dirty="0">
                <a:solidFill>
                  <a:srgbClr val="4087C8"/>
                </a:solidFill>
                <a:latin typeface="+mj-lt"/>
                <a:ea typeface="+mj-ea"/>
                <a:cs typeface="+mj-cs"/>
              </a:rPr>
              <a:t>④個性・独創性</a:t>
            </a:r>
          </a:p>
        </p:txBody>
      </p:sp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74CA10E3-80CD-BB23-455E-E63E61778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3302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E45553-FDA6-16C6-BE3D-6B67C1262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⑤地域活性化・観光振興への効果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3E0437D-E9FF-F4AD-31B4-7877799B2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75E309-AF95-4E47-995A-6CFDB771D5DD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194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871B5F-EA21-3CEF-4DE1-CE63BED6B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その他、①～⑤を補足するもの①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7DAD62D-3387-D64D-7A2B-83EE93D9AC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0126D33-22C2-DB55-7849-351321FB1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75E309-AF95-4E47-995A-6CFDB771D5DD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61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BFE7B6-DD52-D1B1-F877-D52588B7A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その他、①～⑤を補足するもの②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8F4D6F-044A-C5F9-3DA4-57F0093DD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E0078B5-4A31-3E52-8F65-F3CCF60D7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75E309-AF95-4E47-995A-6CFDB771D5DD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32736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7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テーマ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tx1"/>
          </a:solidFill>
          <a:tailEnd type="none"/>
        </a:ln>
      </a:spPr>
      <a:bodyPr rtlCol="0" anchor="ctr"/>
      <a:lstStyle>
        <a:defPPr algn="ctr">
          <a:defRPr kumimoji="1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>
          <a:solidFill>
            <a:schemeClr val="tx1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solidFill>
          <a:schemeClr val="bg1"/>
        </a:solidFill>
        <a:ln>
          <a:solidFill>
            <a:schemeClr val="tx1"/>
          </a:solidFill>
        </a:ln>
      </a:spPr>
      <a:bodyPr wrap="square" tIns="0" bIns="0" anchor="t" anchorCtr="0">
        <a:spAutoFit/>
      </a:bodyPr>
      <a:lstStyle>
        <a:defPPr marL="182563" marR="0" indent="-180000" algn="l" defTabSz="914400" rtl="0" eaLnBrk="1" fontAlgn="auto" latinLnBrk="0" hangingPunct="1">
          <a:lnSpc>
            <a:spcPts val="16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1" sz="1100" b="0" i="0" u="none" strike="noStrike" kern="1200" cap="none" spc="0" normalizeH="0" baseline="0" noProof="0" dirty="0">
            <a:ln>
              <a:noFill/>
            </a:ln>
            <a:solidFill>
              <a:prstClr val="black"/>
            </a:solidFill>
            <a:effectLst/>
            <a:uLnTx/>
            <a:uFillTx/>
            <a:latin typeface="ＭＳ Ｐゴシック"/>
            <a:ea typeface="ＭＳ Ｐゴシック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テーマ2" id="{0FFB29BA-341F-4BA6-B37B-00BF310C4A1F}" vid="{C43D731C-B382-4B06-A66F-51E44A2721CC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tx1"/>
          </a:solidFill>
          <a:tailEnd type="none"/>
        </a:ln>
      </a:spPr>
      <a:bodyPr rtlCol="0" anchor="ctr"/>
      <a:lstStyle>
        <a:defPPr algn="ctr">
          <a:defRPr kumimoji="1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>
          <a:solidFill>
            <a:schemeClr val="tx1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solidFill>
          <a:schemeClr val="bg1"/>
        </a:solidFill>
        <a:ln w="9525">
          <a:solidFill>
            <a:schemeClr val="tx1"/>
          </a:solidFill>
          <a:miter lim="800000"/>
          <a:headEnd/>
          <a:tailEnd/>
        </a:ln>
      </a:spPr>
      <a:bodyPr wrap="square" lIns="36000" tIns="0" rIns="36000" bIns="0" rtlCol="0">
        <a:spAutoFit/>
      </a:bodyPr>
      <a:lstStyle>
        <a:defPPr algn="ctr">
          <a:defRPr kumimoji="1" sz="1050" dirty="0" smtClean="0">
            <a:ea typeface="ＭＳ ゴシック" pitchFamily="49" charset="-128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1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3175" algn="ctr">
          <a:noFill/>
          <a:miter lim="800000"/>
          <a:headEnd/>
          <a:tailEnd/>
        </a:ln>
        <a:effectLst/>
      </a:spPr>
      <a:bodyPr wrap="none" lIns="90000" tIns="36000" rIns="90000" bIns="36000" rtlCol="0">
        <a:spAutoFit/>
      </a:bodyPr>
      <a:lstStyle>
        <a:defPPr>
          <a:defRPr kumimoji="1" dirty="0" smtClean="0">
            <a:latin typeface="+mn-ea"/>
            <a:ea typeface="+mn-ea"/>
          </a:defRPr>
        </a:defPPr>
      </a:lstStyle>
    </a:tx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12759</TotalTime>
  <Words>89</Words>
  <Application>Microsoft Office PowerPoint</Application>
  <PresentationFormat>A4 210 x 297 mm</PresentationFormat>
  <Paragraphs>21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6</vt:i4>
      </vt:variant>
      <vt:variant>
        <vt:lpstr>スライド タイトル</vt:lpstr>
      </vt:variant>
      <vt:variant>
        <vt:i4>10</vt:i4>
      </vt:variant>
    </vt:vector>
  </HeadingPairs>
  <TitlesOfParts>
    <vt:vector size="28" baseType="lpstr">
      <vt:lpstr>ＤＦ特太ゴシック体</vt:lpstr>
      <vt:lpstr>HGP創英角ｺﾞｼｯｸUB</vt:lpstr>
      <vt:lpstr>HGSｺﾞｼｯｸM</vt:lpstr>
      <vt:lpstr>HGS創英角ｺﾞｼｯｸUB</vt:lpstr>
      <vt:lpstr>Meiryo UI</vt:lpstr>
      <vt:lpstr>ＭＳ Ｐゴシック</vt:lpstr>
      <vt:lpstr>ＭＳ ゴシック</vt:lpstr>
      <vt:lpstr>Arial</vt:lpstr>
      <vt:lpstr>Calibri</vt:lpstr>
      <vt:lpstr>Calibri Light</vt:lpstr>
      <vt:lpstr>Times New Roman</vt:lpstr>
      <vt:lpstr>Wingdings 2</vt:lpstr>
      <vt:lpstr>HDOfficeLightV0</vt:lpstr>
      <vt:lpstr>7_標準デザイン</vt:lpstr>
      <vt:lpstr>4_標準デザイン</vt:lpstr>
      <vt:lpstr>1_テーマ2</vt:lpstr>
      <vt:lpstr>Office テーマ</vt:lpstr>
      <vt:lpstr>1_標準デザイン</vt:lpstr>
      <vt:lpstr>（タイトル） ～（サブタイトル）～</vt:lpstr>
      <vt:lpstr>活動の取り組み概要</vt:lpstr>
      <vt:lpstr>①活力ある地域コミュニティの実現</vt:lpstr>
      <vt:lpstr>②活動に対する地域の主体的関与</vt:lpstr>
      <vt:lpstr>③継続性・持続性</vt:lpstr>
      <vt:lpstr>④個性・独創性</vt:lpstr>
      <vt:lpstr>⑤地域活性化・観光振興への効果</vt:lpstr>
      <vt:lpstr>その他、①～⑤を補足するもの①</vt:lpstr>
      <vt:lpstr>その他、①～⑤を補足するもの②</vt:lpstr>
      <vt:lpstr>その他、①～⑤を補足するもの③</vt:lpstr>
    </vt:vector>
  </TitlesOfParts>
  <Company>国土交通省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行政情報システム室</dc:creator>
  <cp:lastModifiedBy>kanai-a22aa@hkd.mlit.local</cp:lastModifiedBy>
  <cp:revision>700</cp:revision>
  <cp:lastPrinted>2026-02-13T02:47:45Z</cp:lastPrinted>
  <dcterms:created xsi:type="dcterms:W3CDTF">2007-11-06T12:19:33Z</dcterms:created>
  <dcterms:modified xsi:type="dcterms:W3CDTF">2026-05-18T05:09:59Z</dcterms:modified>
</cp:coreProperties>
</file>